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714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D649-AA1B-45DC-AA9B-B9D81DBDBFA9}" type="datetimeFigureOut">
              <a:rPr lang="en-US" smtClean="0"/>
              <a:t>9/1/2012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A0052-7028-43A8-9900-6FF04F4DBD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D649-AA1B-45DC-AA9B-B9D81DBDBFA9}" type="datetimeFigureOut">
              <a:rPr lang="en-US" smtClean="0"/>
              <a:t>9/1/2012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A0052-7028-43A8-9900-6FF04F4DBD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D649-AA1B-45DC-AA9B-B9D81DBDBFA9}" type="datetimeFigureOut">
              <a:rPr lang="en-US" smtClean="0"/>
              <a:t>9/1/2012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A0052-7028-43A8-9900-6FF04F4DBD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D649-AA1B-45DC-AA9B-B9D81DBDBFA9}" type="datetimeFigureOut">
              <a:rPr lang="en-US" smtClean="0"/>
              <a:t>9/1/2012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A0052-7028-43A8-9900-6FF04F4DBD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D649-AA1B-45DC-AA9B-B9D81DBDBFA9}" type="datetimeFigureOut">
              <a:rPr lang="en-US" smtClean="0"/>
              <a:t>9/1/2012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A0052-7028-43A8-9900-6FF04F4DBD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D649-AA1B-45DC-AA9B-B9D81DBDBFA9}" type="datetimeFigureOut">
              <a:rPr lang="en-US" smtClean="0"/>
              <a:t>9/1/2012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A0052-7028-43A8-9900-6FF04F4DBD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D649-AA1B-45DC-AA9B-B9D81DBDBFA9}" type="datetimeFigureOut">
              <a:rPr lang="en-US" smtClean="0"/>
              <a:t>9/1/2012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A0052-7028-43A8-9900-6FF04F4DBD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D649-AA1B-45DC-AA9B-B9D81DBDBFA9}" type="datetimeFigureOut">
              <a:rPr lang="en-US" smtClean="0"/>
              <a:t>9/1/2012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A0052-7028-43A8-9900-6FF04F4DBD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D649-AA1B-45DC-AA9B-B9D81DBDBFA9}" type="datetimeFigureOut">
              <a:rPr lang="en-US" smtClean="0"/>
              <a:t>9/1/2012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A0052-7028-43A8-9900-6FF04F4DBD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D649-AA1B-45DC-AA9B-B9D81DBDBFA9}" type="datetimeFigureOut">
              <a:rPr lang="en-US" smtClean="0"/>
              <a:t>9/1/2012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A0052-7028-43A8-9900-6FF04F4DBD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D649-AA1B-45DC-AA9B-B9D81DBDBFA9}" type="datetimeFigureOut">
              <a:rPr lang="en-US" smtClean="0"/>
              <a:t>9/1/2012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A0052-7028-43A8-9900-6FF04F4DBD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7BD649-AA1B-45DC-AA9B-B9D81DBDBFA9}" type="datetimeFigureOut">
              <a:rPr lang="en-US" smtClean="0"/>
              <a:t>9/1/2012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2A0052-7028-43A8-9900-6FF04F4DBDE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" y="335280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US" sz="4000" b="1" dirty="0">
                <a:solidFill>
                  <a:schemeClr val="bg1"/>
                </a:solidFill>
              </a:rPr>
              <a:t>COMPANY NAME: </a:t>
            </a:r>
            <a:r>
              <a:rPr lang="en-US" sz="4000" b="1" dirty="0">
                <a:solidFill>
                  <a:srgbClr val="FF0000"/>
                </a:solidFill>
              </a:rPr>
              <a:t>McDonald's</a:t>
            </a:r>
            <a:r>
              <a:rPr lang="en-US" sz="4000" b="1" dirty="0">
                <a:solidFill>
                  <a:schemeClr val="bg1"/>
                </a:solidFill>
              </a:rPr>
              <a:t/>
            </a:r>
            <a:br>
              <a:rPr lang="en-US" sz="4000" b="1" dirty="0">
                <a:solidFill>
                  <a:schemeClr val="bg1"/>
                </a:solidFill>
              </a:rPr>
            </a:br>
            <a:r>
              <a:rPr lang="en-US" sz="3200" dirty="0">
                <a:solidFill>
                  <a:srgbClr val="FFFF00"/>
                </a:solidFill>
              </a:rPr>
              <a:t/>
            </a:r>
            <a:br>
              <a:rPr lang="en-US" sz="3200" dirty="0">
                <a:solidFill>
                  <a:srgbClr val="FFFF00"/>
                </a:solidFill>
              </a:rPr>
            </a:br>
            <a:r>
              <a:rPr lang="en-US" sz="3200" dirty="0" smtClean="0">
                <a:solidFill>
                  <a:srgbClr val="FFFF00"/>
                </a:solidFill>
              </a:rPr>
              <a:t>*</a:t>
            </a:r>
            <a:r>
              <a:rPr lang="en-US" sz="3200" b="1" dirty="0" smtClean="0">
                <a:solidFill>
                  <a:srgbClr val="FFFF00"/>
                </a:solidFill>
              </a:rPr>
              <a:t>Brief introduction</a:t>
            </a:r>
            <a:br>
              <a:rPr lang="en-US" sz="3200" b="1" dirty="0" smtClean="0">
                <a:solidFill>
                  <a:srgbClr val="FFFF00"/>
                </a:solidFill>
              </a:rPr>
            </a:br>
            <a:r>
              <a:rPr lang="en-US" sz="3200" b="1" dirty="0" smtClean="0">
                <a:solidFill>
                  <a:srgbClr val="FFFF00"/>
                </a:solidFill>
              </a:rPr>
              <a:t>*Vision/Mission/Objectives</a:t>
            </a:r>
            <a:r>
              <a:rPr lang="en-US" sz="3200" dirty="0">
                <a:solidFill>
                  <a:srgbClr val="FFFF00"/>
                </a:solidFill>
              </a:rPr>
              <a:t/>
            </a:r>
            <a:br>
              <a:rPr lang="en-US" sz="3200" dirty="0">
                <a:solidFill>
                  <a:srgbClr val="FFFF00"/>
                </a:solidFill>
              </a:rPr>
            </a:br>
            <a:r>
              <a:rPr lang="en-US" sz="3200" dirty="0" smtClean="0">
                <a:solidFill>
                  <a:srgbClr val="FFFF00"/>
                </a:solidFill>
              </a:rPr>
              <a:t>*</a:t>
            </a:r>
            <a:r>
              <a:rPr lang="en-US" sz="3200" b="1" dirty="0" smtClean="0">
                <a:solidFill>
                  <a:srgbClr val="FFFF00"/>
                </a:solidFill>
              </a:rPr>
              <a:t>PRODUCTS </a:t>
            </a:r>
            <a:r>
              <a:rPr lang="en-US" sz="3200" b="1" dirty="0">
                <a:solidFill>
                  <a:srgbClr val="FFFF00"/>
                </a:solidFill>
              </a:rPr>
              <a:t>AND </a:t>
            </a:r>
            <a:r>
              <a:rPr lang="en-US" sz="3200" b="1" dirty="0" smtClean="0">
                <a:solidFill>
                  <a:srgbClr val="FFFF00"/>
                </a:solidFill>
              </a:rPr>
              <a:t>SERVICES</a:t>
            </a:r>
            <a:br>
              <a:rPr lang="en-US" sz="3200" b="1" dirty="0" smtClean="0">
                <a:solidFill>
                  <a:srgbClr val="FFFF00"/>
                </a:solidFill>
              </a:rPr>
            </a:br>
            <a:r>
              <a:rPr lang="en-US" sz="3200" b="1" dirty="0" smtClean="0">
                <a:solidFill>
                  <a:srgbClr val="FFFF00"/>
                </a:solidFill>
              </a:rPr>
              <a:t>*General </a:t>
            </a:r>
            <a:r>
              <a:rPr lang="en-US" sz="3200" b="1" dirty="0">
                <a:solidFill>
                  <a:srgbClr val="FFFF00"/>
                </a:solidFill>
              </a:rPr>
              <a:t>Industry </a:t>
            </a:r>
            <a:r>
              <a:rPr lang="en-US" sz="3200" b="1" dirty="0" smtClean="0">
                <a:solidFill>
                  <a:srgbClr val="FFFF00"/>
                </a:solidFill>
              </a:rPr>
              <a:t>Analysis</a:t>
            </a:r>
            <a:br>
              <a:rPr lang="en-US" sz="3200" b="1" dirty="0" smtClean="0">
                <a:solidFill>
                  <a:srgbClr val="FFFF00"/>
                </a:solidFill>
              </a:rPr>
            </a:br>
            <a:r>
              <a:rPr lang="en-US" sz="3200" b="1" dirty="0" smtClean="0">
                <a:solidFill>
                  <a:srgbClr val="FFFF00"/>
                </a:solidFill>
              </a:rPr>
              <a:t>	</a:t>
            </a:r>
            <a:r>
              <a:rPr lang="en-US" sz="3200" b="1" dirty="0" smtClean="0">
                <a:solidFill>
                  <a:schemeClr val="bg1"/>
                </a:solidFill>
              </a:rPr>
              <a:t>-</a:t>
            </a:r>
            <a:r>
              <a:rPr lang="en-US" sz="3200" b="1" i="1" dirty="0" smtClean="0">
                <a:solidFill>
                  <a:schemeClr val="bg1"/>
                </a:solidFill>
              </a:rPr>
              <a:t>Market Size,</a:t>
            </a:r>
            <a:r>
              <a:rPr lang="en-US" sz="3200" b="1" i="1" dirty="0">
                <a:solidFill>
                  <a:schemeClr val="bg1"/>
                </a:solidFill>
              </a:rPr>
              <a:t> </a:t>
            </a:r>
            <a:r>
              <a:rPr lang="en-US" sz="3200" b="1" i="1" dirty="0" smtClean="0">
                <a:solidFill>
                  <a:schemeClr val="bg1"/>
                </a:solidFill>
              </a:rPr>
              <a:t>Employment, Competition</a:t>
            </a:r>
            <a:r>
              <a:rPr lang="en-US" sz="3200" b="1" i="1" dirty="0" smtClean="0">
                <a:solidFill>
                  <a:srgbClr val="FFFF00"/>
                </a:solidFill>
              </a:rPr>
              <a:t/>
            </a:r>
            <a:br>
              <a:rPr lang="en-US" sz="3200" b="1" i="1" dirty="0" smtClean="0">
                <a:solidFill>
                  <a:srgbClr val="FFFF00"/>
                </a:solidFill>
              </a:rPr>
            </a:br>
            <a:r>
              <a:rPr lang="en-US" sz="3200" b="1" i="1" dirty="0" smtClean="0">
                <a:solidFill>
                  <a:srgbClr val="FFFF00"/>
                </a:solidFill>
              </a:rPr>
              <a:t>*Brief </a:t>
            </a:r>
            <a:r>
              <a:rPr lang="en-US" sz="3200" b="1" i="1" dirty="0">
                <a:solidFill>
                  <a:srgbClr val="FFFF00"/>
                </a:solidFill>
              </a:rPr>
              <a:t>Industry </a:t>
            </a:r>
            <a:r>
              <a:rPr lang="en-US" sz="3200" b="1" i="1" dirty="0" smtClean="0">
                <a:solidFill>
                  <a:srgbClr val="FFFF00"/>
                </a:solidFill>
              </a:rPr>
              <a:t>Forecast</a:t>
            </a:r>
            <a:br>
              <a:rPr lang="en-US" sz="3200" b="1" i="1" dirty="0" smtClean="0">
                <a:solidFill>
                  <a:srgbClr val="FFFF00"/>
                </a:solidFill>
              </a:rPr>
            </a:br>
            <a:r>
              <a:rPr lang="en-US" sz="3200" b="1" i="1" dirty="0" smtClean="0">
                <a:solidFill>
                  <a:srgbClr val="FFFF00"/>
                </a:solidFill>
              </a:rPr>
              <a:t>*Organizational Structure</a:t>
            </a:r>
            <a:r>
              <a:rPr lang="en-US" sz="3200" dirty="0" smtClean="0">
                <a:solidFill>
                  <a:srgbClr val="FFFF00"/>
                </a:solidFill>
              </a:rPr>
              <a:t/>
            </a:r>
            <a:br>
              <a:rPr lang="en-US" sz="3200" dirty="0" smtClean="0">
                <a:solidFill>
                  <a:srgbClr val="FFFF00"/>
                </a:solidFill>
              </a:rPr>
            </a:br>
            <a:r>
              <a:rPr lang="en-US" sz="3200" dirty="0" smtClean="0">
                <a:solidFill>
                  <a:srgbClr val="FFFF00"/>
                </a:solidFill>
              </a:rPr>
              <a:t>*</a:t>
            </a:r>
            <a:r>
              <a:rPr lang="en-US" sz="3200" b="1" i="1" dirty="0" smtClean="0">
                <a:solidFill>
                  <a:srgbClr val="FFFF00"/>
                </a:solidFill>
              </a:rPr>
              <a:t>Ethics </a:t>
            </a:r>
            <a:r>
              <a:rPr lang="en-US" sz="3200" b="1" i="1" dirty="0">
                <a:solidFill>
                  <a:srgbClr val="FFFF00"/>
                </a:solidFill>
              </a:rPr>
              <a:t>System and Attitude Towards Corporate Social Responsibility</a:t>
            </a:r>
            <a:r>
              <a:rPr lang="en-US" sz="3200" dirty="0">
                <a:solidFill>
                  <a:srgbClr val="FFFF00"/>
                </a:solidFill>
              </a:rPr>
              <a:t> </a:t>
            </a:r>
            <a:br>
              <a:rPr lang="en-US" sz="3200" dirty="0">
                <a:solidFill>
                  <a:srgbClr val="FFFF00"/>
                </a:solidFill>
              </a:rPr>
            </a:br>
            <a:r>
              <a:rPr lang="en-US" sz="3200" dirty="0" smtClean="0">
                <a:solidFill>
                  <a:srgbClr val="FFFF00"/>
                </a:solidFill>
              </a:rPr>
              <a:t>*</a:t>
            </a:r>
            <a:r>
              <a:rPr lang="en-US" sz="3200" b="1" i="1" dirty="0" smtClean="0">
                <a:solidFill>
                  <a:srgbClr val="FFFF00"/>
                </a:solidFill>
              </a:rPr>
              <a:t>Globalization </a:t>
            </a:r>
            <a:r>
              <a:rPr lang="en-US" sz="3200" b="1" i="1" dirty="0">
                <a:solidFill>
                  <a:srgbClr val="FFFF00"/>
                </a:solidFill>
              </a:rPr>
              <a:t>and culture </a:t>
            </a:r>
            <a:r>
              <a:rPr lang="en-US" sz="3200" b="1" i="1" dirty="0" smtClean="0">
                <a:solidFill>
                  <a:srgbClr val="FFFF00"/>
                </a:solidFill>
              </a:rPr>
              <a:t/>
            </a:r>
            <a:br>
              <a:rPr lang="en-US" sz="3200" b="1" i="1" dirty="0" smtClean="0">
                <a:solidFill>
                  <a:srgbClr val="FFFF00"/>
                </a:solidFill>
              </a:rPr>
            </a:br>
            <a:r>
              <a:rPr lang="en-US" sz="3200" b="1" i="1" dirty="0" err="1">
                <a:solidFill>
                  <a:srgbClr val="FFFF00"/>
                </a:solidFill>
              </a:rPr>
              <a:t>SWOT</a:t>
            </a:r>
            <a:r>
              <a:rPr lang="en-US" sz="3200" b="1" i="1" dirty="0">
                <a:solidFill>
                  <a:srgbClr val="FFFF00"/>
                </a:solidFill>
              </a:rPr>
              <a:t> Analysis  </a:t>
            </a:r>
            <a:r>
              <a:rPr lang="en-US" sz="3200" b="1" i="1" dirty="0" smtClean="0">
                <a:solidFill>
                  <a:srgbClr val="FFFF00"/>
                </a:solidFill>
              </a:rPr>
              <a:t/>
            </a:r>
            <a:br>
              <a:rPr lang="en-US" sz="3200" b="1" i="1" dirty="0" smtClean="0">
                <a:solidFill>
                  <a:srgbClr val="FFFF00"/>
                </a:solidFill>
              </a:rPr>
            </a:br>
            <a:r>
              <a:rPr lang="en-US" sz="3200" dirty="0">
                <a:solidFill>
                  <a:srgbClr val="FFFF00"/>
                </a:solidFill>
              </a:rPr>
              <a:t/>
            </a:r>
            <a:br>
              <a:rPr lang="en-US" sz="3200" dirty="0">
                <a:solidFill>
                  <a:srgbClr val="FFFF00"/>
                </a:solidFill>
              </a:rPr>
            </a:br>
            <a:endParaRPr lang="en-US" sz="32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15</TotalTime>
  <Words>4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COMPANY NAME: McDonald's  *Brief introduction *Vision/Mission/Objectives *PRODUCTS AND SERVICES *General Industry Analysis  -Market Size, Employment, Competition *Brief Industry Forecast *Organizational Structure *Ethics System and Attitude Towards Corporate Social Responsibility  *Globalization and culture  SWOT Analysis    </vt:lpstr>
    </vt:vector>
  </TitlesOfParts>
  <Company>Personal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COMPANY NAME: McDonald's  *Brief introduction *Vision/Mission/Objectives *PRODUCTS AND SERVICES *General Industry Analysis  -Market Size, Employment, Competition *Brief Industry Forecast *Organizational Structure *Ethics System and Attitude Towards Corporate Social Responsibility  *Globalization and culture  SWOT Analysis    </dc:title>
  <dc:creator>Aya Olmedo</dc:creator>
  <cp:lastModifiedBy>Aya Olmedo</cp:lastModifiedBy>
  <cp:revision>2</cp:revision>
  <dcterms:created xsi:type="dcterms:W3CDTF">2012-08-31T19:08:58Z</dcterms:created>
  <dcterms:modified xsi:type="dcterms:W3CDTF">2012-08-31T19:24:41Z</dcterms:modified>
</cp:coreProperties>
</file>