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4630E86-D6A6-43D4-B3E6-D922552D468E}" type="datetimeFigureOut">
              <a:rPr lang="en-US" smtClean="0"/>
              <a:pPr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D059B33-27F0-4A29-9A21-DB835001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686800" cy="1399032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ln w="57150">
                  <a:solidFill>
                    <a:schemeClr val="accent1">
                      <a:shade val="43000"/>
                    </a:schemeClr>
                  </a:solidFill>
                </a:ln>
                <a:effectLst>
                  <a:glow rad="228600">
                    <a:srgbClr val="FFFF00">
                      <a:alpha val="40000"/>
                    </a:srgbClr>
                  </a:glow>
                </a:effectLst>
                <a:latin typeface="Snap ITC" pitchFamily="82" charset="0"/>
              </a:rPr>
              <a:t>Tanduay</a:t>
            </a:r>
            <a:r>
              <a:rPr lang="en-US" sz="6000" dirty="0" smtClean="0">
                <a:ln w="57150">
                  <a:solidFill>
                    <a:schemeClr val="accent1">
                      <a:shade val="43000"/>
                    </a:schemeClr>
                  </a:solidFill>
                </a:ln>
                <a:effectLst>
                  <a:glow rad="228600">
                    <a:srgbClr val="FFFF00">
                      <a:alpha val="40000"/>
                    </a:srgbClr>
                  </a:glow>
                </a:effectLst>
                <a:latin typeface="Snap ITC" pitchFamily="82" charset="0"/>
              </a:rPr>
              <a:t> Corporation</a:t>
            </a:r>
            <a:endParaRPr lang="en-US" sz="6000" dirty="0">
              <a:ln w="57150">
                <a:solidFill>
                  <a:schemeClr val="accent1">
                    <a:shade val="43000"/>
                  </a:schemeClr>
                </a:solidFill>
              </a:ln>
              <a:effectLst>
                <a:glow rad="228600">
                  <a:srgbClr val="FFFF00">
                    <a:alpha val="40000"/>
                  </a:srgbClr>
                </a:glow>
              </a:effectLst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2057400"/>
            <a:ext cx="4495800" cy="4525963"/>
          </a:xfrm>
        </p:spPr>
        <p:txBody>
          <a:bodyPr>
            <a:noAutofit/>
          </a:bodyPr>
          <a:lstStyle/>
          <a:p>
            <a:r>
              <a:rPr lang="en-US" sz="3100" b="1" dirty="0" smtClean="0">
                <a:ln w="3175">
                  <a:solidFill>
                    <a:schemeClr val="tx1"/>
                  </a:solidFill>
                  <a:prstDash val="solid"/>
                </a:ln>
                <a:latin typeface="Hoefler Text Black SC" pitchFamily="50" charset="0"/>
              </a:rPr>
              <a:t> Introduction</a:t>
            </a:r>
          </a:p>
          <a:p>
            <a:r>
              <a:rPr lang="en-US" sz="3100" b="1" dirty="0" smtClean="0">
                <a:ln w="317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Hoefler Text Black SC" pitchFamily="50" charset="0"/>
              </a:rPr>
              <a:t> Mission, Objectives and Goals</a:t>
            </a:r>
          </a:p>
          <a:p>
            <a:r>
              <a:rPr lang="en-US" sz="3100" b="1" dirty="0" smtClean="0">
                <a:ln w="3175">
                  <a:solidFill>
                    <a:schemeClr val="tx1"/>
                  </a:solidFill>
                  <a:prstDash val="solid"/>
                </a:ln>
                <a:latin typeface="Hoefler Text Black SC" pitchFamily="50" charset="0"/>
              </a:rPr>
              <a:t> Industrial Analysis</a:t>
            </a:r>
          </a:p>
          <a:p>
            <a:r>
              <a:rPr lang="en-US" sz="3100" b="1" dirty="0" smtClean="0">
                <a:ln w="317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Hoefler Text Black SC" pitchFamily="50" charset="0"/>
              </a:rPr>
              <a:t> Industry Forecast</a:t>
            </a:r>
          </a:p>
          <a:p>
            <a:r>
              <a:rPr lang="en-US" sz="3100" b="1" dirty="0" smtClean="0">
                <a:ln w="3175">
                  <a:solidFill>
                    <a:schemeClr val="tx1"/>
                  </a:solidFill>
                  <a:prstDash val="solid"/>
                </a:ln>
                <a:latin typeface="Hoefler Text Black SC" pitchFamily="50" charset="0"/>
              </a:rPr>
              <a:t> </a:t>
            </a:r>
            <a:r>
              <a:rPr lang="en-US" sz="3100" dirty="0" smtClean="0">
                <a:ln>
                  <a:solidFill>
                    <a:schemeClr val="tx1"/>
                  </a:solidFill>
                </a:ln>
                <a:latin typeface="Hoefler Text Black SC" pitchFamily="50" charset="0"/>
              </a:rPr>
              <a:t>Organizational Analysis</a:t>
            </a:r>
            <a:endParaRPr lang="en-US" sz="3100" b="1" dirty="0" smtClean="0">
              <a:ln w="3175">
                <a:solidFill>
                  <a:schemeClr val="tx1"/>
                </a:solidFill>
                <a:prstDash val="solid"/>
              </a:ln>
              <a:latin typeface="Hoefler Text Black SC" pitchFamily="5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133600"/>
            <a:ext cx="4495800" cy="4525963"/>
          </a:xfrm>
        </p:spPr>
        <p:txBody>
          <a:bodyPr>
            <a:normAutofit fontScale="92500"/>
          </a:bodyPr>
          <a:lstStyle/>
          <a:p>
            <a:r>
              <a:rPr lang="en-US" sz="37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oefler Text Black SC" pitchFamily="50" charset="0"/>
              </a:rPr>
              <a:t> Ethics and Social Responsibilities</a:t>
            </a:r>
          </a:p>
          <a:p>
            <a:r>
              <a:rPr lang="en-US" sz="3700" dirty="0" smtClean="0">
                <a:ln>
                  <a:solidFill>
                    <a:schemeClr val="tx1"/>
                  </a:solidFill>
                </a:ln>
                <a:latin typeface="Hoefler Text Black SC" pitchFamily="50" charset="0"/>
              </a:rPr>
              <a:t>Globalization and Environmental Sustainability</a:t>
            </a:r>
          </a:p>
          <a:p>
            <a:r>
              <a:rPr lang="en-US" sz="37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oefler Text Black SC" pitchFamily="50" charset="0"/>
              </a:rPr>
              <a:t> S.W.O.T Analysis</a:t>
            </a:r>
            <a:endParaRPr lang="en-US" sz="37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Hoefler Text Black SC" pitchFamily="50" charset="0"/>
            </a:endParaRPr>
          </a:p>
        </p:txBody>
      </p:sp>
      <p:pic>
        <p:nvPicPr>
          <p:cNvPr id="5" name="Picture 4" descr="TANDU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6200"/>
            <a:ext cx="2577573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31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Tanduay Corporation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Tanduay Corporation</dc:title>
  <dc:creator>Vodarac</dc:creator>
  <cp:lastModifiedBy>Vodarac</cp:lastModifiedBy>
  <cp:revision>2</cp:revision>
  <dcterms:created xsi:type="dcterms:W3CDTF">2012-08-31T10:09:05Z</dcterms:created>
  <dcterms:modified xsi:type="dcterms:W3CDTF">2012-08-31T14:12:51Z</dcterms:modified>
</cp:coreProperties>
</file>