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984"/>
    <a:srgbClr val="1698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163D6-5E77-44F7-966B-AD7FA5052599}" type="datetimeFigureOut">
              <a:rPr lang="en-US" smtClean="0"/>
              <a:t>9/1/2012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8F4F3-B9C1-4A8D-BE3D-345C7FBB99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Vodarac\Downloads\701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57884" cy="6781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500" b="1" dirty="0" smtClean="0">
                <a:solidFill>
                  <a:srgbClr val="127984"/>
                </a:solidFill>
                <a:latin typeface="Baskerville Old Face" pitchFamily="18" charset="0"/>
                <a:cs typeface="David" pitchFamily="34" charset="-79"/>
              </a:rPr>
              <a:t>INTEX TELECOMMUNICATIONS SYSTEM</a:t>
            </a:r>
            <a:endParaRPr lang="en-US" sz="4500" b="1" dirty="0">
              <a:solidFill>
                <a:srgbClr val="127984"/>
              </a:solidFill>
              <a:latin typeface="Baskerville Old Face" pitchFamily="18" charset="0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 numCol="2"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Introduction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Primary Products </a:t>
            </a:r>
          </a:p>
          <a:p>
            <a:pPr>
              <a:buNone/>
            </a:pPr>
            <a:r>
              <a:rPr lang="en-US" sz="3600" b="1" dirty="0">
                <a:solidFill>
                  <a:srgbClr val="002060"/>
                </a:solidFill>
                <a:latin typeface="Footlight MT Light" pitchFamily="18" charset="0"/>
              </a:rPr>
              <a:t>	</a:t>
            </a:r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and Services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Mission and Vision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Industry Analysis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Industry Forecast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Organizational Analysis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S.W.O.T  </a:t>
            </a:r>
          </a:p>
          <a:p>
            <a:pPr>
              <a:buNone/>
            </a:pPr>
            <a:r>
              <a:rPr lang="en-US" sz="3600" b="1" dirty="0">
                <a:solidFill>
                  <a:srgbClr val="002060"/>
                </a:solidFill>
                <a:latin typeface="Footlight MT Light" pitchFamily="18" charset="0"/>
              </a:rPr>
              <a:t>  </a:t>
            </a:r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 Analysis</a:t>
            </a:r>
            <a:endParaRPr lang="en-US" sz="3600" b="1" dirty="0">
              <a:solidFill>
                <a:srgbClr val="002060"/>
              </a:solidFill>
              <a:latin typeface="Footlight MT Light" pitchFamily="18" charset="0"/>
            </a:endParaRPr>
          </a:p>
        </p:txBody>
      </p:sp>
      <p:sp>
        <p:nvSpPr>
          <p:cNvPr id="1030" name="AutoShape 6" descr="http://www.free-power-point-templates.com/wp-content/uploads/2010/08/701_examp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INTEX TELECOMMUNICATIONS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INTEX TELECOMMUNICATIONS SYSTEM</dc:title>
  <dc:creator>Vodarac</dc:creator>
  <cp:lastModifiedBy>Vodarac</cp:lastModifiedBy>
  <cp:revision>2</cp:revision>
  <dcterms:created xsi:type="dcterms:W3CDTF">2012-09-01T11:03:57Z</dcterms:created>
  <dcterms:modified xsi:type="dcterms:W3CDTF">2012-09-01T11:24:54Z</dcterms:modified>
</cp:coreProperties>
</file>