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1" d="100"/>
          <a:sy n="41" d="100"/>
        </p:scale>
        <p:origin x="-127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ACC36-2037-42C2-A641-939263D6F96B}" type="datetimeFigureOut">
              <a:rPr lang="en-US" smtClean="0"/>
              <a:t>9/1/2012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28B81-210A-49AA-A1A8-C1CE9B56C5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ACC36-2037-42C2-A641-939263D6F96B}" type="datetimeFigureOut">
              <a:rPr lang="en-US" smtClean="0"/>
              <a:t>9/1/2012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28B81-210A-49AA-A1A8-C1CE9B56C5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ACC36-2037-42C2-A641-939263D6F96B}" type="datetimeFigureOut">
              <a:rPr lang="en-US" smtClean="0"/>
              <a:t>9/1/2012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28B81-210A-49AA-A1A8-C1CE9B56C5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ACC36-2037-42C2-A641-939263D6F96B}" type="datetimeFigureOut">
              <a:rPr lang="en-US" smtClean="0"/>
              <a:t>9/1/2012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28B81-210A-49AA-A1A8-C1CE9B56C5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ACC36-2037-42C2-A641-939263D6F96B}" type="datetimeFigureOut">
              <a:rPr lang="en-US" smtClean="0"/>
              <a:t>9/1/2012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28B81-210A-49AA-A1A8-C1CE9B56C5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ACC36-2037-42C2-A641-939263D6F96B}" type="datetimeFigureOut">
              <a:rPr lang="en-US" smtClean="0"/>
              <a:t>9/1/2012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28B81-210A-49AA-A1A8-C1CE9B56C5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ACC36-2037-42C2-A641-939263D6F96B}" type="datetimeFigureOut">
              <a:rPr lang="en-US" smtClean="0"/>
              <a:t>9/1/2012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28B81-210A-49AA-A1A8-C1CE9B56C5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ACC36-2037-42C2-A641-939263D6F96B}" type="datetimeFigureOut">
              <a:rPr lang="en-US" smtClean="0"/>
              <a:t>9/1/2012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28B81-210A-49AA-A1A8-C1CE9B56C5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ACC36-2037-42C2-A641-939263D6F96B}" type="datetimeFigureOut">
              <a:rPr lang="en-US" smtClean="0"/>
              <a:t>9/1/2012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28B81-210A-49AA-A1A8-C1CE9B56C5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ACC36-2037-42C2-A641-939263D6F96B}" type="datetimeFigureOut">
              <a:rPr lang="en-US" smtClean="0"/>
              <a:t>9/1/2012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28B81-210A-49AA-A1A8-C1CE9B56C5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ACC36-2037-42C2-A641-939263D6F96B}" type="datetimeFigureOut">
              <a:rPr lang="en-US" smtClean="0"/>
              <a:t>9/1/2012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28B81-210A-49AA-A1A8-C1CE9B56C5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0ACC36-2037-42C2-A641-939263D6F96B}" type="datetimeFigureOut">
              <a:rPr lang="en-US" smtClean="0"/>
              <a:t>9/1/2012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C28B81-210A-49AA-A1A8-C1CE9B56C52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viole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FF"/>
                </a:solidFill>
              </a:rPr>
              <a:t>Unilever</a:t>
            </a:r>
            <a:endParaRPr lang="en-US" dirty="0">
              <a:solidFill>
                <a:srgbClr val="FF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smtClean="0">
                <a:solidFill>
                  <a:srgbClr val="FFFF00"/>
                </a:solidFill>
              </a:rPr>
              <a:t>Introduction</a:t>
            </a:r>
          </a:p>
          <a:p>
            <a:r>
              <a:rPr lang="en-US" b="1" dirty="0" smtClean="0">
                <a:solidFill>
                  <a:srgbClr val="FFFF00"/>
                </a:solidFill>
              </a:rPr>
              <a:t>Mission, Vision, Goals, Objectives</a:t>
            </a:r>
          </a:p>
          <a:p>
            <a:r>
              <a:rPr lang="en-US" b="1" dirty="0" smtClean="0">
                <a:solidFill>
                  <a:srgbClr val="FFFF00"/>
                </a:solidFill>
              </a:rPr>
              <a:t>Industry Analysis</a:t>
            </a:r>
          </a:p>
          <a:p>
            <a:r>
              <a:rPr lang="en-US" b="1" dirty="0" smtClean="0">
                <a:solidFill>
                  <a:srgbClr val="FFFF00"/>
                </a:solidFill>
              </a:rPr>
              <a:t>Industry Forecast</a:t>
            </a:r>
          </a:p>
          <a:p>
            <a:r>
              <a:rPr lang="en-US" b="1" dirty="0" smtClean="0">
                <a:solidFill>
                  <a:srgbClr val="FFFF00"/>
                </a:solidFill>
              </a:rPr>
              <a:t>Organizational Analysis</a:t>
            </a:r>
          </a:p>
          <a:p>
            <a:r>
              <a:rPr lang="en-US" b="1" dirty="0" smtClean="0">
                <a:solidFill>
                  <a:srgbClr val="FFFF00"/>
                </a:solidFill>
              </a:rPr>
              <a:t>Current ethics</a:t>
            </a:r>
          </a:p>
          <a:p>
            <a:r>
              <a:rPr lang="en-US" b="1" dirty="0" smtClean="0">
                <a:solidFill>
                  <a:srgbClr val="FFFF00"/>
                </a:solidFill>
              </a:rPr>
              <a:t>Corporate  Social Responsibility </a:t>
            </a:r>
          </a:p>
          <a:p>
            <a:r>
              <a:rPr lang="en-US" b="1" dirty="0" smtClean="0">
                <a:solidFill>
                  <a:srgbClr val="FFFF00"/>
                </a:solidFill>
              </a:rPr>
              <a:t>Globalization and environmental sustainability policies</a:t>
            </a:r>
          </a:p>
          <a:p>
            <a:r>
              <a:rPr lang="en-US" b="1" dirty="0" err="1" smtClean="0">
                <a:solidFill>
                  <a:srgbClr val="FFFF00"/>
                </a:solidFill>
              </a:rPr>
              <a:t>Swot</a:t>
            </a:r>
            <a:r>
              <a:rPr lang="en-US" b="1" dirty="0" smtClean="0">
                <a:solidFill>
                  <a:srgbClr val="FFFF00"/>
                </a:solidFill>
              </a:rPr>
              <a:t> Analysis</a:t>
            </a:r>
          </a:p>
          <a:p>
            <a:endParaRPr lang="en-US" b="1" dirty="0" smtClean="0">
              <a:solidFill>
                <a:srgbClr val="FFFF00"/>
              </a:solidFill>
            </a:endParaRPr>
          </a:p>
          <a:p>
            <a:endParaRPr lang="en-US" b="1" dirty="0" smtClean="0">
              <a:solidFill>
                <a:srgbClr val="FFFF00"/>
              </a:solidFill>
            </a:endParaRPr>
          </a:p>
          <a:p>
            <a:endParaRPr lang="en-US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</Words>
  <Application>Microsoft Office PowerPoint</Application>
  <PresentationFormat>On-screen Show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Unilever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Unilever</dc:title>
  <dc:creator>Vodarac</dc:creator>
  <cp:lastModifiedBy>Vodarac</cp:lastModifiedBy>
  <cp:revision>1</cp:revision>
  <dcterms:created xsi:type="dcterms:W3CDTF">2012-09-01T12:42:49Z</dcterms:created>
  <dcterms:modified xsi:type="dcterms:W3CDTF">2012-09-01T12:43:30Z</dcterms:modified>
</cp:coreProperties>
</file>